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8" r:id="rId4"/>
    <p:sldId id="257" r:id="rId5"/>
    <p:sldId id="266" r:id="rId6"/>
    <p:sldId id="269" r:id="rId7"/>
    <p:sldId id="267" r:id="rId8"/>
    <p:sldId id="264" r:id="rId9"/>
    <p:sldId id="263" r:id="rId10"/>
    <p:sldId id="261" r:id="rId11"/>
    <p:sldId id="259" r:id="rId12"/>
    <p:sldId id="260" r:id="rId13"/>
    <p:sldId id="270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6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90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9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9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81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82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4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64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0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462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63615-BFBA-4E69-8816-64C5FFFEE241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E3A7-58AE-490D-84FF-D50A48585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00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245870"/>
            <a:ext cx="9883140" cy="4640580"/>
          </a:xfrm>
        </p:spPr>
        <p:txBody>
          <a:bodyPr>
            <a:normAutofit fontScale="70000" lnSpcReduction="20000"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Изюминка в моей работе</a:t>
            </a:r>
          </a:p>
          <a:p>
            <a:endParaRPr lang="ru-RU" sz="44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48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8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«Лоскутная мозаика»</a:t>
            </a:r>
          </a:p>
          <a:p>
            <a:endParaRPr lang="ru-RU" sz="80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200" dirty="0" smtClean="0">
                <a:latin typeface="Arial Black" panose="020B0A04020102020204" pitchFamily="34" charset="0"/>
              </a:rPr>
              <a:t>                                                </a:t>
            </a:r>
            <a:r>
              <a:rPr lang="ru-RU" sz="3400" b="1" dirty="0" smtClean="0">
                <a:latin typeface="+mj-lt"/>
              </a:rPr>
              <a:t>Педагог дополнительного образования </a:t>
            </a:r>
          </a:p>
          <a:p>
            <a:r>
              <a:rPr lang="ru-RU" sz="3400" b="1" dirty="0" smtClean="0">
                <a:latin typeface="+mj-lt"/>
              </a:rPr>
              <a:t>                                                            Иванушкина </a:t>
            </a:r>
            <a:r>
              <a:rPr lang="ru-RU" sz="3400" b="1" dirty="0">
                <a:latin typeface="+mj-lt"/>
              </a:rPr>
              <a:t>Л</a:t>
            </a:r>
            <a:r>
              <a:rPr lang="ru-RU" sz="3400" b="1" dirty="0" smtClean="0">
                <a:latin typeface="+mj-lt"/>
              </a:rPr>
              <a:t>юбовь Владимировна</a:t>
            </a:r>
          </a:p>
          <a:p>
            <a:endParaRPr lang="ru-RU" sz="3400" b="1" dirty="0">
              <a:latin typeface="+mj-lt"/>
            </a:endParaRPr>
          </a:p>
          <a:p>
            <a:r>
              <a:rPr lang="ru-RU" sz="3400" b="1" dirty="0">
                <a:latin typeface="+mj-lt"/>
              </a:rPr>
              <a:t>г</a:t>
            </a:r>
            <a:r>
              <a:rPr lang="ru-RU" sz="3400" b="1" dirty="0" smtClean="0">
                <a:latin typeface="+mj-lt"/>
              </a:rPr>
              <a:t>. Братск 2021г.</a:t>
            </a:r>
            <a:endParaRPr lang="ru-RU" sz="34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40" y="5440362"/>
            <a:ext cx="635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"/>
            <a:ext cx="12192000" cy="685799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1326" y="1858327"/>
            <a:ext cx="4907280" cy="36804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8370" y="1858328"/>
            <a:ext cx="4907279" cy="368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04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0209" y="1667928"/>
            <a:ext cx="5120163" cy="38401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9522" y="1667929"/>
            <a:ext cx="5120166" cy="384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2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2474" y="1463040"/>
            <a:ext cx="5242562" cy="39319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236" y="807719"/>
            <a:ext cx="3931922" cy="524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13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715" y="498102"/>
            <a:ext cx="7672567" cy="586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74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560"/>
            <a:ext cx="1216281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215" y="1067118"/>
            <a:ext cx="10831830" cy="5109845"/>
          </a:xfrm>
        </p:spPr>
        <p:txBody>
          <a:bodyPr>
            <a:normAutofit/>
          </a:bodyPr>
          <a:lstStyle/>
          <a:p>
            <a:r>
              <a:rPr lang="ru-RU" sz="6600" dirty="0" smtClean="0"/>
              <a:t>    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56108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3" name="Прямоугольник 2"/>
          <p:cNvSpPr/>
          <p:nvPr/>
        </p:nvSpPr>
        <p:spPr>
          <a:xfrm>
            <a:off x="2011680" y="1441788"/>
            <a:ext cx="90068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/>
          </a:p>
          <a:p>
            <a:endParaRPr lang="ru-RU" sz="2800" b="1" dirty="0"/>
          </a:p>
          <a:p>
            <a:r>
              <a:rPr lang="ru-RU" sz="2800" b="1" dirty="0" smtClean="0">
                <a:latin typeface="+mj-lt"/>
              </a:rPr>
              <a:t>МОЗА́ИКА </a:t>
            </a:r>
            <a:r>
              <a:rPr lang="ru-RU" sz="2800" b="1" dirty="0">
                <a:latin typeface="+mj-lt"/>
              </a:rPr>
              <a:t>(итал. </a:t>
            </a:r>
            <a:r>
              <a:rPr lang="ru-RU" sz="2800" b="1" dirty="0" err="1">
                <a:latin typeface="+mj-lt"/>
              </a:rPr>
              <a:t>mosaico</a:t>
            </a:r>
            <a:r>
              <a:rPr lang="ru-RU" sz="2800" b="1" dirty="0">
                <a:latin typeface="+mj-lt"/>
              </a:rPr>
              <a:t>, </a:t>
            </a:r>
            <a:r>
              <a:rPr lang="ru-RU" sz="2800" b="1" dirty="0" err="1">
                <a:latin typeface="+mj-lt"/>
              </a:rPr>
              <a:t>позднелат</a:t>
            </a:r>
            <a:r>
              <a:rPr lang="ru-RU" sz="2800" b="1" dirty="0">
                <a:latin typeface="+mj-lt"/>
              </a:rPr>
              <a:t>. </a:t>
            </a:r>
            <a:r>
              <a:rPr lang="ru-RU" sz="2800" b="1" dirty="0" err="1">
                <a:latin typeface="+mj-lt"/>
              </a:rPr>
              <a:t>mosaica</a:t>
            </a:r>
            <a:r>
              <a:rPr lang="ru-RU" sz="2800" b="1" dirty="0">
                <a:latin typeface="+mj-lt"/>
              </a:rPr>
              <a:t>, от лат. </a:t>
            </a:r>
            <a:r>
              <a:rPr lang="ru-RU" sz="2800" b="1" dirty="0" err="1">
                <a:latin typeface="+mj-lt"/>
              </a:rPr>
              <a:t>musivum</a:t>
            </a:r>
            <a:r>
              <a:rPr lang="ru-RU" sz="2800" b="1" dirty="0">
                <a:latin typeface="+mj-lt"/>
              </a:rPr>
              <a:t> — "посвященное музам") — искусство и </a:t>
            </a:r>
            <a:r>
              <a:rPr lang="ru-RU" sz="2800" b="1" dirty="0" smtClean="0">
                <a:latin typeface="+mj-lt"/>
              </a:rPr>
              <a:t>техника создания</a:t>
            </a:r>
            <a:r>
              <a:rPr lang="ru-RU" sz="2800" b="1" dirty="0">
                <a:latin typeface="+mj-lt"/>
              </a:rPr>
              <a:t> </a:t>
            </a:r>
            <a:r>
              <a:rPr lang="ru-RU" sz="2800" b="1" dirty="0" smtClean="0">
                <a:latin typeface="+mj-lt"/>
              </a:rPr>
              <a:t>изображений набором </a:t>
            </a:r>
            <a:r>
              <a:rPr lang="ru-RU" sz="2800" b="1" dirty="0">
                <a:latin typeface="+mj-lt"/>
              </a:rPr>
              <a:t>кусочков какого-либо материала, прикрепляемых к основе</a:t>
            </a:r>
            <a:r>
              <a:rPr lang="ru-RU" sz="2800" b="1" dirty="0" smtClean="0">
                <a:latin typeface="+mj-lt"/>
              </a:rPr>
              <a:t>.</a:t>
            </a:r>
          </a:p>
          <a:p>
            <a:r>
              <a:rPr lang="ru-RU" sz="2800" b="1" dirty="0" smtClean="0">
                <a:latin typeface="+mj-lt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98040" y="4248232"/>
            <a:ext cx="1828799" cy="183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3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3" name="Прямоугольник 2"/>
          <p:cNvSpPr/>
          <p:nvPr/>
        </p:nvSpPr>
        <p:spPr>
          <a:xfrm>
            <a:off x="2011680" y="1441788"/>
            <a:ext cx="90068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/>
          </a:p>
          <a:p>
            <a:endParaRPr lang="ru-RU" sz="2800" b="1" dirty="0"/>
          </a:p>
          <a:p>
            <a:r>
              <a:rPr lang="ru-RU" sz="2000" b="1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08860" y="1690688"/>
            <a:ext cx="822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Лоскутное шитьё, лоскутная техника, лоскутная мозаика, текстильная мозаика (также </a:t>
            </a:r>
            <a:r>
              <a:rPr lang="ru-RU" sz="2800" dirty="0" err="1"/>
              <a:t>пэчворк</a:t>
            </a:r>
            <a:r>
              <a:rPr lang="ru-RU" sz="2800" dirty="0"/>
              <a:t>, от англ. </a:t>
            </a:r>
            <a:r>
              <a:rPr lang="ru-RU" sz="2800" dirty="0" err="1"/>
              <a:t>patchwork</a:t>
            </a:r>
            <a:r>
              <a:rPr lang="ru-RU" sz="2800" dirty="0"/>
              <a:t> — «изделие из лоскутов») — вид рукоделия, в котором </a:t>
            </a:r>
            <a:r>
              <a:rPr lang="ru-RU" sz="2800" dirty="0" smtClean="0"/>
              <a:t>по принципу</a:t>
            </a:r>
            <a:r>
              <a:rPr lang="ru-RU" sz="2800" dirty="0"/>
              <a:t> мозаики сшивается цельное изделие из кусочков ткани (лоскутков). В процессе работы создаётся полотно с новым цветовым решением, узором, иногда фактурой. Современные мастера выполняют также в технике лоскутного шитья объёмно-пространственные композиции</a:t>
            </a:r>
            <a:r>
              <a:rPr lang="ru-RU" sz="2400" b="1" dirty="0"/>
              <a:t>.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520" y="5271770"/>
            <a:ext cx="635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4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10" name="Прямоугольник 9"/>
          <p:cNvSpPr/>
          <p:nvPr/>
        </p:nvSpPr>
        <p:spPr>
          <a:xfrm>
            <a:off x="1805940" y="647045"/>
            <a:ext cx="92011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+mj-lt"/>
              </a:rPr>
              <a:t>Широко распространенным видом рукоделия является лоскутная техника, которая своими корнями уходит глубоко в древность.</a:t>
            </a:r>
            <a:r>
              <a:rPr lang="ru-RU" sz="2400" b="1" dirty="0" smtClean="0">
                <a:latin typeface="+mj-lt"/>
              </a:rPr>
              <a:t> На Руси широкое распространение такое занятие получило во второй половине XIX века. В это время во многих городах нашей страны наладилось производство разнообразнейших тканей. Кусочки ткани, оставшиеся при раскрое, экономные хозяйки сохраняли, а потом пускали в дело. Лоскутная техника очень проста, поэтому доступна каждому. Для этого занятия не нужны какие-то особенные материалы, а лишь лоскуты и нитки. Вооружившись фантазией и желанием создать что-либо новое, можно почувствовать себя творцом, способным создать истинно рукотворную вещь. Сейчас Лоскутное шитье-целое искусство, мастерицы удивляют нас настоящими произведениями из незатейливых лоскутков ткани с оригинальным узором и необыкновенными орнаментами. </a:t>
            </a:r>
            <a:endParaRPr lang="ru-RU" sz="2400" b="1" dirty="0"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7020" y="5394404"/>
            <a:ext cx="662940" cy="66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3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2011680" y="1997839"/>
            <a:ext cx="87210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+mj-lt"/>
              </a:rPr>
              <a:t>Мы сегодня рассмотрим еще один из видов «Лоскутного шитья»-«лоскутная мозаика» без иглы</a:t>
            </a:r>
            <a:r>
              <a:rPr lang="ru-RU" sz="2400" b="1" dirty="0" smtClean="0">
                <a:latin typeface="+mj-lt"/>
              </a:rPr>
              <a:t>.</a:t>
            </a:r>
            <a:r>
              <a:rPr lang="ru-RU" sz="2400" b="1" dirty="0">
                <a:latin typeface="+mj-lt"/>
              </a:rPr>
              <a:t> Основное отличие </a:t>
            </a:r>
            <a:r>
              <a:rPr lang="ru-RU" sz="2400" b="1" dirty="0" smtClean="0">
                <a:latin typeface="+mj-lt"/>
              </a:rPr>
              <a:t>Лоскутного шитья </a:t>
            </a:r>
            <a:r>
              <a:rPr lang="ru-RU" sz="2400" b="1" dirty="0" smtClean="0">
                <a:latin typeface="+mj-lt"/>
              </a:rPr>
              <a:t>из </a:t>
            </a:r>
            <a:r>
              <a:rPr lang="ru-RU" sz="2400" b="1" dirty="0">
                <a:latin typeface="+mj-lt"/>
              </a:rPr>
              <a:t>лоскутков от </a:t>
            </a:r>
            <a:r>
              <a:rPr lang="ru-RU" sz="2400" b="1" dirty="0" smtClean="0">
                <a:latin typeface="+mj-lt"/>
              </a:rPr>
              <a:t>лоскутной мозаики в </a:t>
            </a:r>
            <a:r>
              <a:rPr lang="ru-RU" sz="2400" b="1" dirty="0">
                <a:latin typeface="+mj-lt"/>
              </a:rPr>
              <a:t>том, что элементы не сшиваются, а приклеиваются на </a:t>
            </a:r>
            <a:r>
              <a:rPr lang="ru-RU" sz="2400" b="1" dirty="0" smtClean="0">
                <a:latin typeface="+mj-lt"/>
              </a:rPr>
              <a:t>основу. </a:t>
            </a:r>
            <a:r>
              <a:rPr lang="ru-RU" sz="2400" b="1" dirty="0">
                <a:latin typeface="+mj-lt"/>
              </a:rPr>
              <a:t>Сперва делается эскиз на бумаге, затем наносится контур на основу и лоскутки ткани приклеиваем в определенном порядке</a:t>
            </a:r>
            <a:r>
              <a:rPr lang="ru-RU" sz="2400" b="1" dirty="0" smtClean="0">
                <a:latin typeface="+mj-lt"/>
              </a:rPr>
              <a:t>. </a:t>
            </a:r>
            <a:r>
              <a:rPr lang="ru-RU" sz="2400" b="1" dirty="0">
                <a:latin typeface="+mj-lt"/>
              </a:rPr>
              <a:t>Декоративные картины в стиле «Лоскутная мозаика» наполнят жизнь яркими красками, добавят уюта и индивидуальности. Перед вами открываются безграничные возможности. </a:t>
            </a:r>
            <a:r>
              <a:rPr lang="ru-RU" sz="2400" b="1" dirty="0" smtClean="0">
                <a:latin typeface="+mj-lt"/>
              </a:rPr>
              <a:t>«Лоскутная мозаика»</a:t>
            </a:r>
            <a:r>
              <a:rPr lang="ru-RU" sz="2400" b="1" dirty="0">
                <a:latin typeface="+mj-lt"/>
              </a:rPr>
              <a:t> может стать увлечением всей вашей жизни.  </a:t>
            </a:r>
            <a:endParaRPr lang="ru-RU" sz="24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640" y="5368245"/>
            <a:ext cx="635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1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2011680" y="1997839"/>
            <a:ext cx="87210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Заниматься </a:t>
            </a:r>
            <a:r>
              <a:rPr lang="ru-RU" sz="2400" dirty="0"/>
              <a:t>лоскутным шитьем детям доступно, интересно и </a:t>
            </a:r>
            <a:r>
              <a:rPr lang="ru-RU" sz="2400" dirty="0" smtClean="0"/>
              <a:t>очень</a:t>
            </a:r>
            <a:r>
              <a:rPr lang="ru-RU" sz="2400" dirty="0"/>
              <a:t> </a:t>
            </a:r>
            <a:r>
              <a:rPr lang="ru-RU" sz="2400" dirty="0" smtClean="0"/>
              <a:t>увлекательно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Лоскутное </a:t>
            </a:r>
            <a:r>
              <a:rPr lang="ru-RU" sz="2400" dirty="0"/>
              <a:t>творчество подобно волшебству, так как из различных маленьких кусочков тканей можно создать что – то совершенно новое, цельное, обладающее сильным эмоциональным воздействием.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Для того чтобы обучить ребенка изготовлению той или иной </a:t>
            </a:r>
            <a:r>
              <a:rPr lang="ru-RU" sz="2400" dirty="0" smtClean="0"/>
              <a:t>работе,</a:t>
            </a:r>
            <a:r>
              <a:rPr lang="ru-RU" sz="2400" dirty="0"/>
              <a:t>  соблюдаю принцип «пошагового обучения». Поэтому знакомство с лоскутной техникой происходит </a:t>
            </a:r>
            <a:r>
              <a:rPr lang="ru-RU" sz="2400" dirty="0" smtClean="0"/>
              <a:t>поэтапно.</a:t>
            </a:r>
            <a:endParaRPr lang="ru-RU" sz="2400" dirty="0"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61220" y="5034468"/>
            <a:ext cx="1051560" cy="80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4506" y="1096789"/>
            <a:ext cx="2617401" cy="19630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8462" y="1143200"/>
            <a:ext cx="2481718" cy="1861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0307" y="976072"/>
            <a:ext cx="2605054" cy="20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2262" y="3934211"/>
            <a:ext cx="2601144" cy="207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9789" y="4025941"/>
            <a:ext cx="2531063" cy="19588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0128" y="3994886"/>
            <a:ext cx="2601142" cy="19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7527" y="1662372"/>
            <a:ext cx="5075716" cy="38067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13119" y="1653699"/>
            <a:ext cx="5006340" cy="375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9680" y="1965960"/>
            <a:ext cx="4572000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60" y="1394460"/>
            <a:ext cx="3434120" cy="457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212</Words>
  <Application>Microsoft Office PowerPoint</Application>
  <PresentationFormat>Широкоэкранный</PresentationFormat>
  <Paragraphs>22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Орхидея</dc:creator>
  <cp:lastModifiedBy>Орхидея</cp:lastModifiedBy>
  <cp:revision>16</cp:revision>
  <dcterms:created xsi:type="dcterms:W3CDTF">2021-12-09T01:03:30Z</dcterms:created>
  <dcterms:modified xsi:type="dcterms:W3CDTF">2021-12-09T03:44:33Z</dcterms:modified>
</cp:coreProperties>
</file>