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0" r:id="rId3"/>
    <p:sldId id="262" r:id="rId4"/>
    <p:sldId id="258" r:id="rId5"/>
    <p:sldId id="263" r:id="rId6"/>
    <p:sldId id="259" r:id="rId7"/>
    <p:sldId id="265" r:id="rId8"/>
    <p:sldId id="261" r:id="rId9"/>
    <p:sldId id="267" r:id="rId10"/>
    <p:sldId id="264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6" autoAdjust="0"/>
    <p:restoredTop sz="94660"/>
  </p:normalViewPr>
  <p:slideViewPr>
    <p:cSldViewPr snapToGrid="0" showGuides="1">
      <p:cViewPr varScale="1">
        <p:scale>
          <a:sx n="79" d="100"/>
          <a:sy n="79" d="100"/>
        </p:scale>
        <p:origin x="-84" y="-7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2A9E0-3C52-4B61-A7BD-F8B049401809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972DE-DD4D-443A-9BF7-7CA81E82A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627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2A9E0-3C52-4B61-A7BD-F8B049401809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972DE-DD4D-443A-9BF7-7CA81E82A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961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2A9E0-3C52-4B61-A7BD-F8B049401809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972DE-DD4D-443A-9BF7-7CA81E82A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474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2A9E0-3C52-4B61-A7BD-F8B049401809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972DE-DD4D-443A-9BF7-7CA81E82A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057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2A9E0-3C52-4B61-A7BD-F8B049401809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972DE-DD4D-443A-9BF7-7CA81E82A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857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2A9E0-3C52-4B61-A7BD-F8B049401809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972DE-DD4D-443A-9BF7-7CA81E82A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809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2A9E0-3C52-4B61-A7BD-F8B049401809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972DE-DD4D-443A-9BF7-7CA81E82A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590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2A9E0-3C52-4B61-A7BD-F8B049401809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972DE-DD4D-443A-9BF7-7CA81E82A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481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2A9E0-3C52-4B61-A7BD-F8B049401809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972DE-DD4D-443A-9BF7-7CA81E82A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576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2A9E0-3C52-4B61-A7BD-F8B049401809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972DE-DD4D-443A-9BF7-7CA81E82A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174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2A9E0-3C52-4B61-A7BD-F8B049401809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972DE-DD4D-443A-9BF7-7CA81E82A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61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42A9E0-3C52-4B61-A7BD-F8B049401809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5972DE-DD4D-443A-9BF7-7CA81E82A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1997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2.jp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2.jpg"/><Relationship Id="rId7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2.jpg"/><Relationship Id="rId7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.jpg"/><Relationship Id="rId7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442"/>
            <a:ext cx="12192000" cy="693660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6596" y="534571"/>
            <a:ext cx="9299917" cy="205388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</a:b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автономное учреждение дополнительного образования «Дворец детского и юношеского творчества «Имени Евгения Александровича Евтушенко» муниципального образования г. Братска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современных технологий декоративно - прикладного творчества на занятиях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студии  </a:t>
            </a:r>
            <a:b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«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КУДЕСНИЦА»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48" b="39603"/>
          <a:stretch/>
        </p:blipFill>
        <p:spPr>
          <a:xfrm>
            <a:off x="440787" y="4515729"/>
            <a:ext cx="11310425" cy="206795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2514" y="3847564"/>
            <a:ext cx="7248772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880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442"/>
            <a:ext cx="12192000" cy="693660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5930" y="534571"/>
            <a:ext cx="9360583" cy="2894429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</a:b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48" b="39603"/>
          <a:stretch/>
        </p:blipFill>
        <p:spPr>
          <a:xfrm>
            <a:off x="440787" y="4515729"/>
            <a:ext cx="11310425" cy="206795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37410" y="948691"/>
            <a:ext cx="79095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современных образовательных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занятиях декоративно-прикладными видами творчества обогащает учебный процесс, делает его более интересным и доступным, помогает сохранить здоровье детей, ребенку почувствовать себя успешным, способствует закреплению художественно-исполнительских навыков, мотивирует на изучение предмета, делает его более интересным и творческим.</a:t>
            </a:r>
          </a:p>
        </p:txBody>
      </p:sp>
    </p:spTree>
    <p:extLst>
      <p:ext uri="{BB962C8B-B14F-4D97-AF65-F5344CB8AC3E}">
        <p14:creationId xmlns:p14="http://schemas.microsoft.com/office/powerpoint/2010/main" val="3530018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442"/>
            <a:ext cx="12192000" cy="693660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5930" y="534571"/>
            <a:ext cx="9360583" cy="2894429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    </a:t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        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b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48" b="39603"/>
          <a:stretch/>
        </p:blipFill>
        <p:spPr>
          <a:xfrm>
            <a:off x="440787" y="4515729"/>
            <a:ext cx="11310425" cy="206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015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8608"/>
            <a:ext cx="12192000" cy="693660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6596" y="534571"/>
            <a:ext cx="9299917" cy="205388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</a:b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48" b="39603"/>
          <a:stretch/>
        </p:blipFill>
        <p:spPr>
          <a:xfrm>
            <a:off x="440787" y="4515729"/>
            <a:ext cx="11310425" cy="206795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05353" y="928467"/>
            <a:ext cx="89329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Современная система образования во всех ее звеньях ориентирована и на раскрытие творческого потенциала подрастающей личности через активное познание  социума  в разных  видах  деятельности, среди которых и декоративно-прикладному искусству и творчеству придается немаловажное значение. В наши дни декоративно-прикладное искусство переживает необычайный расцвет: с одной стороны велик интерес к традициям, с другой – новейшие материалы, оборудование, технологии открывают неограниченные возможности реализовать свои творческие способности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259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9304"/>
            <a:ext cx="12192000" cy="693660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6596" y="534571"/>
            <a:ext cx="9299917" cy="205388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</a:b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48" b="39603"/>
          <a:stretch/>
        </p:blipFill>
        <p:spPr>
          <a:xfrm>
            <a:off x="440787" y="4515729"/>
            <a:ext cx="11310425" cy="206795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997612" y="1069145"/>
            <a:ext cx="8904850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 числу современных образовательных технологий можно отнести:</a:t>
            </a:r>
          </a:p>
          <a:p>
            <a:pPr marL="342900" indent="-342900">
              <a:buFontTx/>
              <a:buChar char="-"/>
            </a:pP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информационно-коммуникативные технологии,</a:t>
            </a:r>
          </a:p>
          <a:p>
            <a:pPr marL="342900" indent="-342900">
              <a:buFontTx/>
              <a:buChar char="-"/>
            </a:pP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личностно-ориентированное обучение,</a:t>
            </a:r>
          </a:p>
          <a:p>
            <a:pPr marL="342900" indent="-342900">
              <a:buFontTx/>
              <a:buChar char="-"/>
            </a:pP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технологии,</a:t>
            </a:r>
          </a:p>
          <a:p>
            <a:pPr marL="342900" indent="-342900">
              <a:buFontTx/>
              <a:buChar char="-"/>
            </a:pPr>
            <a:r>
              <a:rPr lang="ru-RU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ехнология портфолио.</a:t>
            </a:r>
            <a:endParaRPr lang="ru-RU" sz="20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427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442"/>
            <a:ext cx="12192000" cy="693660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6596" y="534571"/>
            <a:ext cx="9299917" cy="205388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</a:b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48" b="39603"/>
          <a:stretch/>
        </p:blipFill>
        <p:spPr>
          <a:xfrm>
            <a:off x="440787" y="4515729"/>
            <a:ext cx="11310425" cy="206795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62928" y="810321"/>
            <a:ext cx="3254325" cy="24407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123967" y="3582385"/>
            <a:ext cx="3591951" cy="26939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575582" y="3588430"/>
            <a:ext cx="3492450" cy="26193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722723" y="810321"/>
            <a:ext cx="3256815" cy="24426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25376" y="1022270"/>
            <a:ext cx="2741247" cy="205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934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9304"/>
            <a:ext cx="12192000" cy="693660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6596" y="534571"/>
            <a:ext cx="9299917" cy="205388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</a:b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48" b="39603"/>
          <a:stretch/>
        </p:blipFill>
        <p:spPr>
          <a:xfrm>
            <a:off x="440787" y="4515729"/>
            <a:ext cx="11310425" cy="206795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997612" y="1069145"/>
            <a:ext cx="89048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2079" y="1006966"/>
            <a:ext cx="2872544" cy="21544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29507" y="1023898"/>
            <a:ext cx="2806989" cy="21052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24705" y="1003685"/>
            <a:ext cx="2833727" cy="21252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64583" y="997924"/>
            <a:ext cx="2778372" cy="20837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2916" y="4044211"/>
            <a:ext cx="2670868" cy="20031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87081" y="4060451"/>
            <a:ext cx="2630658" cy="197299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26239" y="4114564"/>
            <a:ext cx="2630658" cy="197299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993833" y="4079396"/>
            <a:ext cx="2630658" cy="1972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756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442"/>
            <a:ext cx="12192000" cy="693660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6596" y="534571"/>
            <a:ext cx="9299917" cy="2894429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в обучении декоративно-прикладному творчеству занимает 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личностно-ориентированного обучения,</a:t>
            </a:r>
            <a:r>
              <a:rPr lang="ru-RU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которое во главе угла ставит самобытность ребенка, его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самоценность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субъективность процесса обучения. Содержание методы и приемы личностно-ориентированных технологий обучения, прежде всего, направлены на то, чтобы раскрыть и использовать субъективный опыт каждого воспитанника, помочь становлению личности путем организации познавательной деятельности. 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данной технологии является: развитие индивидуальных способностей на пути социального и профессионального самоопределения обучающихся.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Информационно-коммуникативные </a:t>
            </a:r>
            <a:r>
              <a:rPr lang="ru-RU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используются мною для показа различных презентаций,  иллюстраций, 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схем, техник.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48" b="39603"/>
          <a:stretch/>
        </p:blipFill>
        <p:spPr>
          <a:xfrm>
            <a:off x="440787" y="4515729"/>
            <a:ext cx="11310425" cy="206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359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442"/>
            <a:ext cx="12192000" cy="693660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6596" y="534571"/>
            <a:ext cx="9299917" cy="205388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</a:b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48" b="39603"/>
          <a:stretch/>
        </p:blipFill>
        <p:spPr>
          <a:xfrm>
            <a:off x="440787" y="4515729"/>
            <a:ext cx="11310425" cy="20679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371" y="617220"/>
            <a:ext cx="1999861" cy="26664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9179" y="816915"/>
            <a:ext cx="1617334" cy="35940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09" y="777325"/>
            <a:ext cx="1727367" cy="350119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334" y="534571"/>
            <a:ext cx="1469221" cy="326493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86148" y="4065652"/>
            <a:ext cx="2519302" cy="188947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672" y="469799"/>
            <a:ext cx="1498369" cy="3329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914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3660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6596" y="534571"/>
            <a:ext cx="9299917" cy="205388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</a:b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48" b="39603"/>
          <a:stretch/>
        </p:blipFill>
        <p:spPr>
          <a:xfrm>
            <a:off x="440787" y="4515729"/>
            <a:ext cx="11310425" cy="206795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13205" y="647115"/>
            <a:ext cx="9264131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занятиях использую 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технологии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Участие обучающихся в играх способствует их самоутверждению, развивает настойчивость, стремление к успеху и различным мотивационным качествам, развивают воображение и фантазию, способствуют быстрому запоминанию изученного материала.</a:t>
            </a:r>
            <a:endParaRPr lang="ru-RU" sz="20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в синтезе со </a:t>
            </a:r>
            <a:r>
              <a:rPr lang="ru-RU" sz="20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 сберегающими 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технологиями, которые направлены на решение самой главной задачи – сохранить здоровье обучающихся, создать условия для психического развития, сформировать у них необходимые знания, умения и навыки по здоровому образу жизни, научить использовать полученные знания в повседневной 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жизни. 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Традиционный портфолио </a:t>
            </a:r>
            <a:r>
              <a:rPr lang="ru-RU" sz="2000" dirty="0"/>
              <a:t>представляет собой подборку (коллекцию работ), целью которой является демонстрация образовательных достижений обучающегося за определенный </a:t>
            </a:r>
            <a:r>
              <a:rPr lang="ru-RU" sz="2000" dirty="0" smtClean="0"/>
              <a:t>период.</a:t>
            </a:r>
            <a:endParaRPr lang="ru-RU" sz="20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754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442"/>
            <a:ext cx="12192000" cy="693660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5930" y="534571"/>
            <a:ext cx="9360583" cy="2894429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    </a:t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        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48" b="39603"/>
          <a:stretch/>
        </p:blipFill>
        <p:spPr>
          <a:xfrm>
            <a:off x="440787" y="4515729"/>
            <a:ext cx="11310425" cy="206795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77040" y="1111242"/>
            <a:ext cx="2449879" cy="183740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57577" y="2119080"/>
            <a:ext cx="2548890" cy="19116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7492" y="3933857"/>
            <a:ext cx="2707898" cy="20309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86687" y="842008"/>
            <a:ext cx="2459504" cy="18446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00715" y="3921913"/>
            <a:ext cx="2612340" cy="195925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3368" y="918056"/>
            <a:ext cx="2477765" cy="185832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26257" y="3921914"/>
            <a:ext cx="2612339" cy="1959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124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261</TotalTime>
  <Words>144</Words>
  <Application>Microsoft Office PowerPoint</Application>
  <PresentationFormat>Произвольный</PresentationFormat>
  <Paragraphs>27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  Муниципальное автономное учреждение дополнительного образования «Дворец детского и юношеского творчества «Имени Евгения Александровича Евтушенко» муниципального образования г. Братска   Использование современных технологий декоративно - прикладного творчества на занятиях студии                     «КУДЕСНИЦА»</vt:lpstr>
      <vt:lpstr>   </vt:lpstr>
      <vt:lpstr>    </vt:lpstr>
      <vt:lpstr>   </vt:lpstr>
      <vt:lpstr>   </vt:lpstr>
      <vt:lpstr>     Основное место в обучении декоративно-прикладному творчеству занимает технология личностно-ориентированного обучения, которое во главе угла ставит самобытность ребенка, его самоценность, субъективность процесса обучения. Содержание методы и приемы личностно-ориентированных технологий обучения, прежде всего, направлены на то, чтобы раскрыть и использовать субъективный опыт каждого воспитанника, помочь становлению личности путем организации познавательной деятельности.  Целью данной технологии является: развитие индивидуальных способностей на пути социального и профессионального самоопределения обучающихся.  Информационно-коммуникативные технологии используются мною для показа различных презентаций,  иллюстраций, схем, техник. </vt:lpstr>
      <vt:lpstr>   </vt:lpstr>
      <vt:lpstr>   </vt:lpstr>
      <vt:lpstr>                    </vt:lpstr>
      <vt:lpstr>   </vt:lpstr>
      <vt:lpstr>                  Спасибо за внимание! 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Орхидея</dc:creator>
  <cp:lastModifiedBy>Misteriya</cp:lastModifiedBy>
  <cp:revision>20</cp:revision>
  <dcterms:created xsi:type="dcterms:W3CDTF">2023-12-07T13:47:19Z</dcterms:created>
  <dcterms:modified xsi:type="dcterms:W3CDTF">2023-12-08T00:11:56Z</dcterms:modified>
</cp:coreProperties>
</file>